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38"/>
  </p:notesMasterIdLst>
  <p:sldIdLst>
    <p:sldId id="290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9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60D4E-1C84-47B2-9620-4911550AF1F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71C5D-FE33-4670-B474-216741E958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91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7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19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79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85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54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15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7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13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11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48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44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94D44B-C9F2-4BB6-95DD-9EC4312F87A8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49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F1E1-0BE4-4F6B-BE42-15A6C8442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 Installation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EF7E6-4C94-4D94-B380-C2446703B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Installation and Configurations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14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752600"/>
            <a:ext cx="760407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97150" y="152400"/>
            <a:ext cx="1134566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756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22946"/>
            <a:ext cx="7620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26127" y="152400"/>
            <a:ext cx="11336785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98080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7848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35005" y="152400"/>
            <a:ext cx="1141668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19597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6400"/>
            <a:ext cx="7620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7351" y="152400"/>
            <a:ext cx="11487705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426075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42546"/>
            <a:ext cx="7924800" cy="440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72862" y="152400"/>
            <a:ext cx="1134566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40131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77724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72861" y="152400"/>
            <a:ext cx="11443317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97643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7848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46229" y="152400"/>
            <a:ext cx="1154984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726282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7924800" cy="494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08373" y="152400"/>
            <a:ext cx="1146994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23456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8153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39697" y="152400"/>
            <a:ext cx="11620870" cy="904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29861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flipH="1">
            <a:off x="6761328" y="3705936"/>
            <a:ext cx="7620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24614"/>
            <a:ext cx="8050085" cy="45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934200" y="3352800"/>
            <a:ext cx="838200" cy="4674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88272" y="160336"/>
            <a:ext cx="1145219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Go to the path as shown</a:t>
            </a:r>
          </a:p>
        </p:txBody>
      </p:sp>
    </p:spTree>
    <p:extLst>
      <p:ext uri="{BB962C8B-B14F-4D97-AF65-F5344CB8AC3E}">
        <p14:creationId xmlns:p14="http://schemas.microsoft.com/office/powerpoint/2010/main" val="36199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1571348" y="126960"/>
            <a:ext cx="9853365" cy="6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65F91"/>
              </a:buClr>
              <a:buSzPts val="1800"/>
              <a:buFont typeface="Cambria"/>
              <a:buNone/>
            </a:pPr>
            <a:r>
              <a:rPr lang="en-US" sz="1800" b="1">
                <a:solidFill>
                  <a:srgbClr val="365F91"/>
                </a:solidFill>
                <a:latin typeface="Cambria"/>
                <a:ea typeface="Cambria"/>
                <a:cs typeface="Cambria"/>
                <a:sym typeface="Cambria"/>
              </a:rPr>
              <a:t>HOW TO DOWNLOAD JENKINS?</a:t>
            </a:r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body" idx="1"/>
          </p:nvPr>
        </p:nvSpPr>
        <p:spPr>
          <a:xfrm>
            <a:off x="221942" y="532660"/>
            <a:ext cx="11665257" cy="61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Following steps should be followed so that to install Jenkins successfully:</a:t>
            </a:r>
            <a:endParaRPr dirty="0"/>
          </a:p>
          <a:p>
            <a:pPr marL="0" lvl="0" indent="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Step 1) Go to </a:t>
            </a:r>
            <a:r>
              <a:rPr lang="en-US" u="sng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r>
              <a:rPr lang="en-US" dirty="0">
                <a:solidFill>
                  <a:schemeClr val="dk1"/>
                </a:solidFill>
              </a:rPr>
              <a:t> and select the platform. In our case Windows</a:t>
            </a:r>
            <a:endParaRPr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0" i="0" dirty="0">
              <a:solidFill>
                <a:srgbClr val="22222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t="4661" r="52014" b="4206"/>
          <a:stretch/>
        </p:blipFill>
        <p:spPr>
          <a:xfrm>
            <a:off x="1828800" y="2077375"/>
            <a:ext cx="8319856" cy="465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19595" y="152400"/>
            <a:ext cx="1149658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 THE PASSWORD</a:t>
            </a:r>
          </a:p>
        </p:txBody>
      </p:sp>
    </p:spTree>
    <p:extLst>
      <p:ext uri="{BB962C8B-B14F-4D97-AF65-F5344CB8AC3E}">
        <p14:creationId xmlns:p14="http://schemas.microsoft.com/office/powerpoint/2010/main" val="3121436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79393" y="152400"/>
            <a:ext cx="1116810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PASTE AS SHOWN IN THE ADMINISTRATOR PASSWORD BLOCK</a:t>
            </a:r>
          </a:p>
        </p:txBody>
      </p:sp>
    </p:spTree>
    <p:extLst>
      <p:ext uri="{BB962C8B-B14F-4D97-AF65-F5344CB8AC3E}">
        <p14:creationId xmlns:p14="http://schemas.microsoft.com/office/powerpoint/2010/main" val="3520975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46238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88272" y="152400"/>
            <a:ext cx="1119474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PLUGINS</a:t>
            </a:r>
          </a:p>
        </p:txBody>
      </p:sp>
    </p:spTree>
    <p:extLst>
      <p:ext uri="{BB962C8B-B14F-4D97-AF65-F5344CB8AC3E}">
        <p14:creationId xmlns:p14="http://schemas.microsoft.com/office/powerpoint/2010/main" val="233451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70517" y="152400"/>
            <a:ext cx="1116810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455240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77049" y="152400"/>
            <a:ext cx="1143443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6483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79393" y="152400"/>
            <a:ext cx="1126576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47623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506027" y="227180"/>
            <a:ext cx="11239130" cy="882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579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JENKINS DASHBOARD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8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19881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700" dirty="0"/>
              <a:t>Select -&gt;Manage </a:t>
            </a:r>
            <a:r>
              <a:rPr lang="en-US" sz="2700" dirty="0" err="1"/>
              <a:t>jenkins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02" y="2183907"/>
            <a:ext cx="8050085" cy="417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895600" y="3581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914400" y="152400"/>
            <a:ext cx="10724225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8660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3900"/>
            <a:ext cx="8229600" cy="1028700"/>
          </a:xfrm>
        </p:spPr>
        <p:txBody>
          <a:bodyPr>
            <a:normAutofit fontScale="90000"/>
          </a:bodyPr>
          <a:lstStyle/>
          <a:p>
            <a:pPr algn="l"/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Click on manage </a:t>
            </a:r>
            <a:r>
              <a:rPr lang="en-US" sz="2800" dirty="0" err="1"/>
              <a:t>jenkins</a:t>
            </a:r>
            <a:endParaRPr lang="en-US" sz="28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8288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1981200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54328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76" y="1600201"/>
            <a:ext cx="983645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81740" y="152400"/>
            <a:ext cx="1107933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</a:t>
            </a:r>
          </a:p>
        </p:txBody>
      </p:sp>
    </p:spTree>
    <p:extLst>
      <p:ext uri="{BB962C8B-B14F-4D97-AF65-F5344CB8AC3E}">
        <p14:creationId xmlns:p14="http://schemas.microsoft.com/office/powerpoint/2010/main" val="843814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000" dirty="0"/>
              <a:t>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	</a:t>
            </a:r>
            <a:br>
              <a:rPr lang="en-US" sz="2800" dirty="0"/>
            </a:br>
            <a:r>
              <a:rPr lang="en-US" sz="2800" dirty="0"/>
              <a:t>	      	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14906" y="1524000"/>
            <a:ext cx="4616388" cy="46482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Check in the  available and install the plugins</a:t>
            </a:r>
            <a:br>
              <a:rPr lang="en-US" dirty="0"/>
            </a:br>
            <a:r>
              <a:rPr lang="en-US" dirty="0"/>
              <a:t>Maven integration plugin, </a:t>
            </a:r>
            <a:br>
              <a:rPr lang="en-US" dirty="0"/>
            </a:br>
            <a:r>
              <a:rPr lang="en-US" dirty="0"/>
              <a:t>Build pipeline plugin, </a:t>
            </a:r>
            <a:br>
              <a:rPr lang="en-US" dirty="0"/>
            </a:br>
            <a:r>
              <a:rPr lang="en-US" dirty="0"/>
              <a:t>Pipeline utility, </a:t>
            </a:r>
            <a:br>
              <a:rPr lang="en-US" dirty="0"/>
            </a:br>
            <a:r>
              <a:rPr lang="en-US" dirty="0"/>
              <a:t>Copy artifacts,</a:t>
            </a:r>
            <a:br>
              <a:rPr lang="en-US" dirty="0"/>
            </a:br>
            <a:r>
              <a:rPr lang="en-US" dirty="0"/>
              <a:t>Deploy to container .</a:t>
            </a:r>
            <a:br>
              <a:rPr lang="en-US" dirty="0"/>
            </a:br>
            <a:r>
              <a:rPr lang="en-US" dirty="0"/>
              <a:t>click on -&gt; install without restart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883" y="1524000"/>
            <a:ext cx="6661211" cy="492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4"/>
          <p:cNvSpPr txBox="1">
            <a:spLocks/>
          </p:cNvSpPr>
          <p:nvPr/>
        </p:nvSpPr>
        <p:spPr>
          <a:xfrm>
            <a:off x="1972101" y="152400"/>
            <a:ext cx="8229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Install plugins in 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359553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94" y="2103437"/>
            <a:ext cx="8185618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2819400" y="35814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4"/>
          <p:cNvSpPr txBox="1">
            <a:spLocks/>
          </p:cNvSpPr>
          <p:nvPr/>
        </p:nvSpPr>
        <p:spPr>
          <a:xfrm>
            <a:off x="612559" y="152400"/>
            <a:ext cx="958914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to config your Jenkins with Maven 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5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54" y="1242875"/>
            <a:ext cx="9756560" cy="488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010400" y="40386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710214" y="152400"/>
            <a:ext cx="9491487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Select -&gt;Global tool Configuration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61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77" y="1367161"/>
            <a:ext cx="9180509" cy="506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92963" y="152400"/>
            <a:ext cx="11611992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Page of Global Tool Configuration  in same page go down for JDK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2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2" y="1600201"/>
            <a:ext cx="1026258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399495" y="152400"/>
            <a:ext cx="11407806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Here give the JAVA_HOME path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37" y="1518083"/>
            <a:ext cx="8567950" cy="491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83580" y="228600"/>
            <a:ext cx="10981677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Next give the MAVEN _HOME path 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0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08" y="1600201"/>
            <a:ext cx="974768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807868" y="228600"/>
            <a:ext cx="9393833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Click -&gt; Apply and Save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03" y="1704512"/>
            <a:ext cx="9703293" cy="442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41538" y="160336"/>
            <a:ext cx="1134566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</a:t>
            </a:r>
          </a:p>
        </p:txBody>
      </p:sp>
    </p:spTree>
    <p:extLst>
      <p:ext uri="{BB962C8B-B14F-4D97-AF65-F5344CB8AC3E}">
        <p14:creationId xmlns:p14="http://schemas.microsoft.com/office/powerpoint/2010/main" val="109910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39697" y="152400"/>
            <a:ext cx="1170076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 AS SHOWN</a:t>
            </a:r>
          </a:p>
        </p:txBody>
      </p:sp>
    </p:spTree>
    <p:extLst>
      <p:ext uri="{BB962C8B-B14F-4D97-AF65-F5344CB8AC3E}">
        <p14:creationId xmlns:p14="http://schemas.microsoft.com/office/powerpoint/2010/main" val="121100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764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90617" y="152400"/>
            <a:ext cx="115676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DOWNLOAD JENKINS</a:t>
            </a:r>
          </a:p>
        </p:txBody>
      </p:sp>
    </p:spTree>
    <p:extLst>
      <p:ext uri="{BB962C8B-B14F-4D97-AF65-F5344CB8AC3E}">
        <p14:creationId xmlns:p14="http://schemas.microsoft.com/office/powerpoint/2010/main" val="264541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58" y="1600201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84085" y="152400"/>
            <a:ext cx="11709647" cy="83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</a:t>
            </a:r>
          </a:p>
        </p:txBody>
      </p:sp>
    </p:spTree>
    <p:extLst>
      <p:ext uri="{BB962C8B-B14F-4D97-AF65-F5344CB8AC3E}">
        <p14:creationId xmlns:p14="http://schemas.microsoft.com/office/powerpoint/2010/main" val="292729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28" y="1509205"/>
            <a:ext cx="8550211" cy="458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2761" y="152400"/>
            <a:ext cx="11407806" cy="966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231886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1"/>
            <a:ext cx="8610600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3783" y="152400"/>
            <a:ext cx="11256885" cy="957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Installation of Jenkins Contd..</a:t>
            </a:r>
          </a:p>
        </p:txBody>
      </p:sp>
    </p:spTree>
    <p:extLst>
      <p:ext uri="{BB962C8B-B14F-4D97-AF65-F5344CB8AC3E}">
        <p14:creationId xmlns:p14="http://schemas.microsoft.com/office/powerpoint/2010/main" val="1695894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174</TotalTime>
  <Words>285</Words>
  <Application>Microsoft Office PowerPoint</Application>
  <PresentationFormat>Widescreen</PresentationFormat>
  <Paragraphs>43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Cambria</vt:lpstr>
      <vt:lpstr>Rockwell</vt:lpstr>
      <vt:lpstr>Rockwell Condensed</vt:lpstr>
      <vt:lpstr>Source Sans Pro</vt:lpstr>
      <vt:lpstr>Wingdings</vt:lpstr>
      <vt:lpstr>Wood Type</vt:lpstr>
      <vt:lpstr>JENKINS Installation</vt:lpstr>
      <vt:lpstr>HOW TO DOWNLOAD JENKINS?</vt:lpstr>
      <vt:lpstr>Download JENKINS</vt:lpstr>
      <vt:lpstr>DOWNLOAD JENKINS</vt:lpstr>
      <vt:lpstr>DOWNLOAD JENKINS AS SHOWN</vt:lpstr>
      <vt:lpstr>DOWNLOAD JENKINS</vt:lpstr>
      <vt:lpstr>Installation of Jenkins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Installation of Jenkins Contd..</vt:lpstr>
      <vt:lpstr>Go to the path as shown</vt:lpstr>
      <vt:lpstr>COPY THE PASSWORD</vt:lpstr>
      <vt:lpstr>PASTE AS SHOWN IN THE ADMINISTRATOR PASSWORD BLOCK</vt:lpstr>
      <vt:lpstr>Installation of Jenkins PLUGINS</vt:lpstr>
      <vt:lpstr>Installation of Jenkins Contd..</vt:lpstr>
      <vt:lpstr>Installation of Jenkins Contd..</vt:lpstr>
      <vt:lpstr>Installation of Jenkins Contd..</vt:lpstr>
      <vt:lpstr>Installation of Jenkins Contd..</vt:lpstr>
      <vt:lpstr>JENKINS DASHBOARD</vt:lpstr>
      <vt:lpstr>   Select -&gt;Manage jenkins </vt:lpstr>
      <vt:lpstr>  Click on manage jenkins</vt:lpstr>
      <vt:lpstr>      .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Installation</dc:title>
  <dc:creator>Madhu</dc:creator>
  <cp:lastModifiedBy>Madhu Budaraju</cp:lastModifiedBy>
  <cp:revision>5</cp:revision>
  <dcterms:created xsi:type="dcterms:W3CDTF">2022-03-29T10:24:44Z</dcterms:created>
  <dcterms:modified xsi:type="dcterms:W3CDTF">2024-10-22T08:57:13Z</dcterms:modified>
</cp:coreProperties>
</file>